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82" r:id="rId23"/>
    <p:sldId id="280" r:id="rId24"/>
    <p:sldId id="279" r:id="rId25"/>
    <p:sldId id="281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>
      <p:cViewPr varScale="1">
        <p:scale>
          <a:sx n="58" d="100"/>
          <a:sy n="58" d="100"/>
        </p:scale>
        <p:origin x="8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7" Type="http://schemas.openxmlformats.org/officeDocument/2006/relationships/image" Target="../media/image18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0000"/>
            </a:gs>
            <a:gs pos="78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051771"/>
          </a:xfrm>
        </p:spPr>
        <p:txBody>
          <a:bodyPr/>
          <a:lstStyle/>
          <a:p>
            <a:r>
              <a:rPr lang="ru-RU" sz="4800" dirty="0" smtClean="0"/>
              <a:t> </a:t>
            </a:r>
            <a:r>
              <a:rPr lang="ru-RU" sz="7200" i="1" dirty="0" smtClean="0"/>
              <a:t>Война и </a:t>
            </a:r>
            <a:br>
              <a:rPr lang="ru-RU" sz="7200" i="1" dirty="0" smtClean="0"/>
            </a:br>
            <a:r>
              <a:rPr lang="ru-RU" sz="7200" i="1" dirty="0"/>
              <a:t> </a:t>
            </a:r>
            <a:r>
              <a:rPr lang="ru-RU" sz="7200" i="1" dirty="0" smtClean="0"/>
              <a:t>       </a:t>
            </a:r>
            <a:r>
              <a:rPr lang="en-US" sz="7200" i="1" dirty="0" smtClean="0"/>
              <a:t> </a:t>
            </a:r>
            <a:r>
              <a:rPr lang="ru-RU" sz="7200" i="1" dirty="0" smtClean="0"/>
              <a:t>песня</a:t>
            </a:r>
            <a:r>
              <a:rPr lang="ru-RU" sz="4800" i="1" dirty="0" smtClean="0"/>
              <a:t>   </a:t>
            </a:r>
            <a:endParaRPr lang="ru-RU" sz="4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861048"/>
            <a:ext cx="7772400" cy="2160240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   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</a:t>
            </a:r>
            <a:r>
              <a:rPr lang="en-US" dirty="0" smtClean="0"/>
              <a:t>                  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</a:t>
            </a:r>
          </a:p>
          <a:p>
            <a:endParaRPr lang="en-US" sz="6400" dirty="0"/>
          </a:p>
          <a:p>
            <a:r>
              <a:rPr lang="en-US" sz="6400" dirty="0" smtClean="0"/>
              <a:t>                                                                                                          </a:t>
            </a:r>
            <a:r>
              <a:rPr lang="ru-RU" sz="6400" dirty="0"/>
              <a:t> </a:t>
            </a:r>
            <a:endParaRPr lang="en-US" sz="6400" dirty="0"/>
          </a:p>
          <a:p>
            <a:endParaRPr lang="en-US" sz="6400" dirty="0"/>
          </a:p>
          <a:p>
            <a:r>
              <a:rPr lang="ru-RU" sz="6400" dirty="0"/>
              <a:t>                                                </a:t>
            </a:r>
            <a:endParaRPr lang="en-US" sz="6400" dirty="0" smtClean="0"/>
          </a:p>
          <a:p>
            <a:endParaRPr lang="en-US" sz="6400" dirty="0"/>
          </a:p>
          <a:p>
            <a:endParaRPr lang="en-US" sz="6400" dirty="0" smtClean="0"/>
          </a:p>
          <a:p>
            <a:r>
              <a:rPr lang="en-US" sz="6400" dirty="0"/>
              <a:t> </a:t>
            </a:r>
            <a:r>
              <a:rPr lang="en-US" sz="6400" dirty="0" smtClean="0"/>
              <a:t>                                                                                                                        </a:t>
            </a:r>
            <a:endParaRPr lang="ru-RU" sz="6400" dirty="0" smtClean="0"/>
          </a:p>
          <a:p>
            <a:endParaRPr lang="ru-RU" sz="6400" dirty="0"/>
          </a:p>
          <a:p>
            <a:r>
              <a:rPr lang="ru-RU" sz="6400" dirty="0" smtClean="0"/>
              <a:t>                                                                                                                          </a:t>
            </a:r>
          </a:p>
          <a:p>
            <a:endParaRPr lang="ru-RU" sz="6400" dirty="0"/>
          </a:p>
          <a:p>
            <a:r>
              <a:rPr lang="en-US" sz="6400" dirty="0" smtClean="0"/>
              <a:t> </a:t>
            </a:r>
            <a:endParaRPr lang="ru-RU" sz="6400" dirty="0" smtClean="0"/>
          </a:p>
          <a:p>
            <a:r>
              <a:rPr lang="ru-RU" sz="6400" b="1" dirty="0" smtClean="0"/>
              <a:t>                                                                                                                                           </a:t>
            </a:r>
          </a:p>
          <a:p>
            <a:r>
              <a:rPr lang="ru-RU" sz="6400" b="1" dirty="0"/>
              <a:t> </a:t>
            </a:r>
            <a:r>
              <a:rPr lang="ru-RU" sz="6400" b="1" dirty="0" smtClean="0"/>
              <a:t>                                                                                                                          </a:t>
            </a:r>
          </a:p>
          <a:p>
            <a:r>
              <a:rPr lang="ru-RU" sz="6400" b="1" i="1" dirty="0" smtClean="0"/>
              <a:t>                                                                                     МОУ «СОШ им. Героя  Советского Союза</a:t>
            </a:r>
            <a:r>
              <a:rPr lang="ru-RU" sz="6400" b="1" dirty="0" smtClean="0"/>
              <a:t>                                                                     </a:t>
            </a:r>
            <a:r>
              <a:rPr lang="en-US" sz="6400" b="1" dirty="0" smtClean="0"/>
              <a:t>                                  </a:t>
            </a:r>
            <a:r>
              <a:rPr lang="ru-RU" sz="6400" b="1" dirty="0" smtClean="0"/>
              <a:t>               </a:t>
            </a:r>
          </a:p>
          <a:p>
            <a:r>
              <a:rPr lang="ru-RU" sz="6400" b="1" dirty="0" smtClean="0"/>
              <a:t>                                             </a:t>
            </a:r>
            <a:r>
              <a:rPr lang="en-US" sz="6400" b="1" dirty="0" smtClean="0"/>
              <a:t>                  </a:t>
            </a:r>
            <a:r>
              <a:rPr lang="ru-RU" sz="6400" b="1" dirty="0" smtClean="0"/>
              <a:t>                     </a:t>
            </a:r>
            <a:r>
              <a:rPr lang="en-US" sz="6400" b="1" dirty="0" smtClean="0"/>
              <a:t> </a:t>
            </a:r>
            <a:r>
              <a:rPr lang="ru-RU" sz="6400" b="1" dirty="0" smtClean="0"/>
              <a:t>Н.Г. Маркелова</a:t>
            </a:r>
            <a:r>
              <a:rPr lang="en-US" sz="6400" b="1" dirty="0" smtClean="0"/>
              <a:t> </a:t>
            </a:r>
            <a:r>
              <a:rPr lang="ru-RU" sz="6400" b="1" dirty="0" smtClean="0"/>
              <a:t> с. Красная Звезда</a:t>
            </a:r>
            <a:r>
              <a:rPr lang="en-US" sz="6400" b="1" dirty="0" smtClean="0"/>
              <a:t> </a:t>
            </a:r>
            <a:endParaRPr lang="ru-RU" sz="6400" b="1" dirty="0"/>
          </a:p>
          <a:p>
            <a:r>
              <a:rPr lang="ru-RU" sz="6400" b="1" dirty="0" smtClean="0"/>
              <a:t>                                                                                     </a:t>
            </a:r>
            <a:r>
              <a:rPr lang="ru-RU" sz="6400" b="1" dirty="0" err="1" smtClean="0"/>
              <a:t>Ртищевского</a:t>
            </a:r>
            <a:r>
              <a:rPr lang="ru-RU" sz="6400" b="1" dirty="0" smtClean="0"/>
              <a:t> района  Саратовской области» </a:t>
            </a:r>
          </a:p>
          <a:p>
            <a:r>
              <a:rPr lang="ru-RU" sz="6400" b="1" dirty="0" smtClean="0"/>
              <a:t>                                              </a:t>
            </a:r>
            <a:r>
              <a:rPr lang="en-US" sz="6400" b="1" dirty="0" smtClean="0"/>
              <a:t>                                           </a:t>
            </a:r>
            <a:r>
              <a:rPr lang="ru-RU" sz="6400" b="1" dirty="0" smtClean="0"/>
              <a:t>            </a:t>
            </a:r>
            <a:r>
              <a:rPr lang="en-US" sz="6400" b="1" dirty="0" smtClean="0"/>
              <a:t>  </a:t>
            </a:r>
            <a:r>
              <a:rPr lang="ru-RU" sz="6400" b="1" i="1" dirty="0" smtClean="0"/>
              <a:t>Отставнова Любовь Фёдоровна</a:t>
            </a:r>
            <a:endParaRPr lang="ru-RU" sz="6400" b="1" i="1" dirty="0"/>
          </a:p>
        </p:txBody>
      </p:sp>
    </p:spTree>
    <p:extLst>
      <p:ext uri="{BB962C8B-B14F-4D97-AF65-F5344CB8AC3E}">
        <p14:creationId xmlns:p14="http://schemas.microsoft.com/office/powerpoint/2010/main" val="23915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истратор\Desktop\фото15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809625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49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истратор\Desktop\фото24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99288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323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дминистратор\Desktop\фото 11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92088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21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 </a:t>
            </a:r>
            <a:r>
              <a:rPr lang="ru-RU" sz="3600" b="1" dirty="0" smtClean="0"/>
              <a:t>Песни, которые были символами войны в странах союзников.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dirty="0" smtClean="0"/>
              <a:t>  </a:t>
            </a:r>
            <a:r>
              <a:rPr lang="en-US" dirty="0" smtClean="0"/>
              <a:t>                              </a:t>
            </a:r>
            <a:r>
              <a:rPr lang="ru-RU" sz="3900" b="1" i="1" u="sng" dirty="0" smtClean="0"/>
              <a:t>С Ш А.</a:t>
            </a:r>
            <a:r>
              <a:rPr lang="ru-RU" b="1" i="1" dirty="0" smtClean="0"/>
              <a:t> </a:t>
            </a:r>
            <a:endParaRPr lang="en-US" b="1" i="1" dirty="0" smtClean="0"/>
          </a:p>
          <a:p>
            <a:r>
              <a:rPr lang="ru-RU" b="1" i="1" dirty="0" smtClean="0"/>
              <a:t> </a:t>
            </a:r>
            <a:r>
              <a:rPr lang="en-US" b="1" i="1" dirty="0" smtClean="0"/>
              <a:t>Boogie </a:t>
            </a:r>
            <a:r>
              <a:rPr lang="en-US" b="1" i="1" dirty="0" err="1" smtClean="0"/>
              <a:t>Woogie</a:t>
            </a:r>
            <a:r>
              <a:rPr lang="en-US" b="1" i="1" dirty="0"/>
              <a:t> </a:t>
            </a:r>
            <a:r>
              <a:rPr lang="en-US" b="1" i="1" dirty="0" smtClean="0"/>
              <a:t>Bugle Boy</a:t>
            </a:r>
            <a:r>
              <a:rPr lang="ru-RU" b="1" i="1" dirty="0"/>
              <a:t> </a:t>
            </a:r>
            <a:r>
              <a:rPr lang="ru-RU" b="1" i="1" dirty="0" smtClean="0"/>
              <a:t>(</a:t>
            </a:r>
            <a:r>
              <a:rPr lang="ru-RU" i="1" dirty="0" smtClean="0"/>
              <a:t>написана Доном Реем и Хьюго Принцем).</a:t>
            </a:r>
            <a:endParaRPr lang="en-US" b="1" i="1" dirty="0" smtClean="0"/>
          </a:p>
          <a:p>
            <a:r>
              <a:rPr lang="ru-RU" dirty="0" smtClean="0"/>
              <a:t>Шутливая, озорная песня про удалого буги-вуги музыканта, который попадает на войну и там продолжает заниматься своим делом. </a:t>
            </a:r>
          </a:p>
          <a:p>
            <a:r>
              <a:rPr lang="ru-RU" dirty="0" smtClean="0"/>
              <a:t>Была выпущена 2 января 1941 и стала настоящим хитом времён не только </a:t>
            </a:r>
            <a:r>
              <a:rPr lang="ru-RU" sz="3600" b="1" i="1" dirty="0" smtClean="0"/>
              <a:t>2-ой мировой войны</a:t>
            </a:r>
            <a:r>
              <a:rPr lang="ru-RU" dirty="0" smtClean="0"/>
              <a:t>, но и всего столетия. </a:t>
            </a:r>
          </a:p>
          <a:p>
            <a:pPr marL="68580" indent="0">
              <a:buNone/>
            </a:pPr>
            <a:r>
              <a:rPr lang="ru-RU" b="1" i="1" dirty="0"/>
              <a:t> </a:t>
            </a:r>
          </a:p>
        </p:txBody>
      </p:sp>
      <p:pic>
        <p:nvPicPr>
          <p:cNvPr id="5" name="04_the_andrews_sisters_boogie_woogie_bugle_boy_myzuka.or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024" y="59398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8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b="1" u="sng" dirty="0" smtClean="0"/>
              <a:t>Великобритания.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 </a:t>
            </a:r>
            <a:r>
              <a:rPr lang="en-US" sz="3200" b="1" dirty="0" smtClean="0"/>
              <a:t>Run Rabbit Run (</a:t>
            </a:r>
            <a:r>
              <a:rPr lang="ru-RU" sz="3200" b="1" dirty="0" smtClean="0"/>
              <a:t>рус. Беги, кролик, беги)- песня,</a:t>
            </a:r>
            <a:r>
              <a:rPr lang="ru-RU" sz="3200" dirty="0" smtClean="0"/>
              <a:t> написанная в 1939 году </a:t>
            </a:r>
            <a:r>
              <a:rPr lang="ru-RU" sz="3200" dirty="0" err="1" smtClean="0"/>
              <a:t>Ноэлом</a:t>
            </a:r>
            <a:r>
              <a:rPr lang="ru-RU" sz="3200" dirty="0" smtClean="0"/>
              <a:t> </a:t>
            </a:r>
            <a:r>
              <a:rPr lang="ru-RU" sz="3200" dirty="0" err="1" smtClean="0"/>
              <a:t>Гайем</a:t>
            </a:r>
            <a:r>
              <a:rPr lang="ru-RU" sz="3200" dirty="0" smtClean="0"/>
              <a:t> (музыка) и Ральфом </a:t>
            </a:r>
            <a:r>
              <a:rPr lang="ru-RU" sz="3200" dirty="0" err="1" smtClean="0"/>
              <a:t>Батлером</a:t>
            </a:r>
            <a:r>
              <a:rPr lang="ru-RU" sz="3200" dirty="0" smtClean="0"/>
              <a:t> (текст).</a:t>
            </a:r>
          </a:p>
          <a:p>
            <a:r>
              <a:rPr lang="ru-RU" sz="3200" dirty="0" smtClean="0"/>
              <a:t>Песня была популярной во время Второй мировой войны, особенно после того, как </a:t>
            </a:r>
            <a:r>
              <a:rPr lang="ru-RU" sz="3200" dirty="0" err="1" smtClean="0"/>
              <a:t>Флэнеган</a:t>
            </a:r>
            <a:r>
              <a:rPr lang="ru-RU" sz="3200" dirty="0" smtClean="0"/>
              <a:t> и Аллен спели пародию «Беги Адольф, Беги Адольф, Беги, Беги, Беги…..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137" name="Picture 17" descr="C:\Users\Администратор\Desktop\ран рэбит ра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632"/>
            <a:ext cx="302433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Flanagan_amp_Allen-Run_Rabbit_Run_1939(mp3-engine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00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0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Администратор\Desktop\фото 8-2о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92088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59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истратор\Desktop\фото29-2о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8302"/>
            <a:ext cx="7992888" cy="589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192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истратор\Desktop\фото23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" y="476672"/>
            <a:ext cx="8248973" cy="587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772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Песня «роднила» союзников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истратор\Desktop\фото16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35" y="1628800"/>
            <a:ext cx="777686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719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en-US" dirty="0" smtClean="0"/>
              <a:t>  </a:t>
            </a:r>
            <a:r>
              <a:rPr lang="ru-RU" b="1" u="sng" dirty="0" smtClean="0"/>
              <a:t>Франция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80728"/>
            <a:ext cx="7772400" cy="5472608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 smtClean="0"/>
              <a:t>Zazou-Zazou</a:t>
            </a:r>
            <a:endParaRPr lang="en-US" b="1" dirty="0" smtClean="0"/>
          </a:p>
          <a:p>
            <a:r>
              <a:rPr lang="ru-RU" b="1" dirty="0" smtClean="0"/>
              <a:t>Это даже не песня, а это  инструментальная джазовая музыка. </a:t>
            </a:r>
            <a:r>
              <a:rPr lang="ru-RU" b="1" dirty="0" err="1" smtClean="0"/>
              <a:t>Зазу</a:t>
            </a:r>
            <a:r>
              <a:rPr lang="ru-RU" b="1" dirty="0" smtClean="0"/>
              <a:t> – это вообще субкультура во Франции во время Второй мировой  войны. Представители этой субкультуры выражали свою индивидуальность, облачаясь в огромную или яркую, броскую  одежду.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И это джазовое инструментальное произведение, которое обладало высочайшей популярностью в оккупированной Франции, отражает настроения некоторых молодых людей во Франции.</a:t>
            </a:r>
            <a:endParaRPr lang="ru-RU" b="1" dirty="0"/>
          </a:p>
        </p:txBody>
      </p:sp>
      <p:pic>
        <p:nvPicPr>
          <p:cNvPr id="5" name="billy_s_band_-_billy_s_band_-_zazu-zazu-zey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1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78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620688"/>
            <a:ext cx="7772400" cy="5807075"/>
          </a:xfrm>
        </p:spPr>
        <p:txBody>
          <a:bodyPr>
            <a:normAutofit/>
          </a:bodyPr>
          <a:lstStyle/>
          <a:p>
            <a:r>
              <a:rPr lang="ru-RU" sz="2800" b="1" u="sng" dirty="0" smtClean="0"/>
              <a:t>  Вторая мировая война</a:t>
            </a:r>
            <a:r>
              <a:rPr lang="en-US" sz="2800" b="1" u="sng" dirty="0" smtClean="0"/>
              <a:t> </a:t>
            </a:r>
            <a:r>
              <a:rPr lang="ru-RU" sz="2400" dirty="0" smtClean="0"/>
              <a:t>была не только столкновением государств, но и столкновением идей.</a:t>
            </a:r>
            <a:r>
              <a:rPr lang="en-US" sz="2400" dirty="0" smtClean="0"/>
              <a:t> </a:t>
            </a:r>
            <a:r>
              <a:rPr lang="ru-RU" sz="2400" dirty="0" smtClean="0"/>
              <a:t>У каждого народа была своя линия фронта. Везде на оккупированных фашистами территориях  были те, кто боролся с фашизмом. </a:t>
            </a:r>
            <a:r>
              <a:rPr lang="ru-RU" sz="2400" b="1" i="1" dirty="0" smtClean="0"/>
              <a:t>Что вдохновляло этих людей на борьбу?  Что помогало им не падать духом? </a:t>
            </a:r>
            <a:r>
              <a:rPr lang="ru-RU" sz="2400" dirty="0" smtClean="0"/>
              <a:t>Это выступление посвящено оружию, которое было не менее, а может порой и более важным, чем танки и самолёты.</a:t>
            </a:r>
          </a:p>
          <a:p>
            <a:r>
              <a:rPr lang="ru-RU" sz="2400" b="1" dirty="0" smtClean="0"/>
              <a:t>    </a:t>
            </a:r>
            <a:r>
              <a:rPr lang="ru-RU" sz="2400" b="1" i="1" u="sng" dirty="0" smtClean="0"/>
              <a:t>Музыка!</a:t>
            </a:r>
            <a:r>
              <a:rPr lang="ru-RU" sz="2400" b="1" dirty="0" smtClean="0"/>
              <a:t> </a:t>
            </a:r>
            <a:r>
              <a:rPr lang="ru-RU" sz="2400" dirty="0" smtClean="0"/>
              <a:t>Ещё А.В. Суворов отмечал: «Музыка удваивает, утраивает армию.»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В годы Второй мировой войны музыка, а именно </a:t>
            </a:r>
            <a:r>
              <a:rPr lang="ru-RU" sz="2400" i="1" u="sng" dirty="0" smtClean="0"/>
              <a:t> </a:t>
            </a:r>
            <a:r>
              <a:rPr lang="ru-RU" sz="2800" b="1" i="1" u="sng" dirty="0" smtClean="0"/>
              <a:t>песня</a:t>
            </a:r>
            <a:r>
              <a:rPr lang="ru-RU" sz="2800" b="1" dirty="0" smtClean="0"/>
              <a:t>,</a:t>
            </a:r>
            <a:r>
              <a:rPr lang="ru-RU" sz="2400" b="1" dirty="0" smtClean="0"/>
              <a:t> </a:t>
            </a:r>
            <a:r>
              <a:rPr lang="ru-RU" sz="2400" dirty="0" smtClean="0"/>
              <a:t>стала одним из действенных орудий в борьбе с врагом.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35309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251520"/>
            <a:ext cx="7772400" cy="914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260648"/>
            <a:ext cx="7772400" cy="6094912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dirty="0" smtClean="0"/>
              <a:t>   С первого взгляда может показаться, что жители союзных государств совсем не понимают, что такое </a:t>
            </a:r>
            <a:r>
              <a:rPr lang="ru-RU" sz="3200" b="1" dirty="0" smtClean="0"/>
              <a:t>война</a:t>
            </a:r>
            <a:r>
              <a:rPr lang="ru-RU" sz="3200" dirty="0" smtClean="0"/>
              <a:t>, </a:t>
            </a:r>
            <a:r>
              <a:rPr lang="ru-RU" sz="3200" b="1" dirty="0" smtClean="0"/>
              <a:t>где они находятся и за что борются</a:t>
            </a:r>
            <a:r>
              <a:rPr lang="ru-RU" sz="3200" dirty="0" smtClean="0"/>
              <a:t>. Но говорить так было бы немного </a:t>
            </a:r>
            <a:r>
              <a:rPr lang="ru-RU" sz="3200" b="1" dirty="0" smtClean="0"/>
              <a:t>несправедливо</a:t>
            </a:r>
            <a:r>
              <a:rPr lang="ru-RU" sz="3200" dirty="0" smtClean="0"/>
              <a:t> с нашей стороны. </a:t>
            </a:r>
            <a:r>
              <a:rPr lang="ru-RU" sz="3200" b="1" dirty="0" smtClean="0"/>
              <a:t>Причиной</a:t>
            </a:r>
            <a:r>
              <a:rPr lang="ru-RU" sz="3200" dirty="0" smtClean="0"/>
              <a:t> разительного отличия в песнях являются и особенности характера, во многом непохожего на русский, и совершенно другой менталитет народов. Вдобавок, на территории США не проходило крупных действий, не было массовой гибели мирного населения, как это было в нашей стране.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245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914400"/>
            <a:ext cx="7772400" cy="914400"/>
          </a:xfrm>
        </p:spPr>
        <p:txBody>
          <a:bodyPr/>
          <a:lstStyle/>
          <a:p>
            <a:r>
              <a:rPr lang="ru-RU" dirty="0" smtClean="0"/>
              <a:t>«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88640"/>
            <a:ext cx="7772400" cy="61669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  Тем более, если мы обратимся к немного другим песням, увидим совершенно иную картину.</a:t>
            </a:r>
          </a:p>
          <a:p>
            <a:r>
              <a:rPr lang="ru-RU" dirty="0"/>
              <a:t> </a:t>
            </a:r>
            <a:r>
              <a:rPr lang="ru-RU" dirty="0" smtClean="0"/>
              <a:t> Солдаты уходили на войну, все они были </a:t>
            </a:r>
            <a:r>
              <a:rPr lang="ru-RU" b="1" dirty="0" smtClean="0"/>
              <a:t>чьими – то отцами, сыновьями, кормильцами.  </a:t>
            </a:r>
            <a:r>
              <a:rPr lang="ru-RU" dirty="0" smtClean="0"/>
              <a:t>Тоска по ушедшим на войну, по родному дому, по любимым, желание скорейшего окончания войны – всё это не могло не отразиться в военных песнях каждого народа. И, действительно, и у русских, и у американцев, и у англичан, и даже у немцев, несмотря на все эти «Вин </a:t>
            </a:r>
            <a:r>
              <a:rPr lang="ru-RU" dirty="0" err="1" smtClean="0"/>
              <a:t>ди</a:t>
            </a:r>
            <a:r>
              <a:rPr lang="ru-RU" dirty="0" smtClean="0"/>
              <a:t> </a:t>
            </a:r>
            <a:r>
              <a:rPr lang="ru-RU" dirty="0" err="1" smtClean="0"/>
              <a:t>зольдатен</a:t>
            </a:r>
            <a:r>
              <a:rPr lang="ru-RU" dirty="0" smtClean="0"/>
              <a:t>, </a:t>
            </a:r>
            <a:r>
              <a:rPr lang="ru-RU" dirty="0" err="1" smtClean="0"/>
              <a:t>ду</a:t>
            </a:r>
            <a:r>
              <a:rPr lang="ru-RU" dirty="0" smtClean="0"/>
              <a:t> </a:t>
            </a:r>
            <a:r>
              <a:rPr lang="ru-RU" dirty="0" err="1" smtClean="0"/>
              <a:t>дирш</a:t>
            </a:r>
            <a:r>
              <a:rPr lang="ru-RU" dirty="0" smtClean="0"/>
              <a:t> </a:t>
            </a:r>
            <a:r>
              <a:rPr lang="ru-RU" dirty="0" err="1" smtClean="0"/>
              <a:t>штадт</a:t>
            </a:r>
            <a:r>
              <a:rPr lang="ru-RU" dirty="0" smtClean="0"/>
              <a:t> </a:t>
            </a:r>
            <a:r>
              <a:rPr lang="ru-RU" dirty="0" err="1" smtClean="0"/>
              <a:t>марширен</a:t>
            </a:r>
            <a:r>
              <a:rPr lang="ru-RU" dirty="0" smtClean="0"/>
              <a:t>» есть песни </a:t>
            </a:r>
            <a:r>
              <a:rPr lang="ru-RU" b="1" dirty="0" smtClean="0"/>
              <a:t>«о самом главном, самом дорогом».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3450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251520"/>
            <a:ext cx="7772400" cy="9144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404664"/>
            <a:ext cx="7772400" cy="5950896"/>
          </a:xfrm>
        </p:spPr>
        <p:txBody>
          <a:bodyPr>
            <a:normAutofit lnSpcReduction="10000"/>
          </a:bodyPr>
          <a:lstStyle/>
          <a:p>
            <a:r>
              <a:rPr lang="ru-RU" sz="3200" b="1" i="1" dirty="0" smtClean="0"/>
              <a:t>  О доме, о семье, о друзьях, о мирном небе над головой.</a:t>
            </a:r>
          </a:p>
          <a:p>
            <a:r>
              <a:rPr lang="ru-RU" dirty="0" smtClean="0"/>
              <a:t>Возьмём хотя бы русские </a:t>
            </a:r>
            <a:r>
              <a:rPr lang="ru-RU" b="1" dirty="0" smtClean="0"/>
              <a:t>«В землянке» </a:t>
            </a:r>
            <a:r>
              <a:rPr lang="ru-RU" dirty="0" smtClean="0"/>
              <a:t>и </a:t>
            </a:r>
            <a:r>
              <a:rPr lang="ru-RU" b="1" dirty="0" smtClean="0"/>
              <a:t>«Тёмная ночь», </a:t>
            </a:r>
            <a:r>
              <a:rPr lang="ru-RU" dirty="0" smtClean="0"/>
              <a:t>английскую </a:t>
            </a:r>
            <a:r>
              <a:rPr lang="ru-RU" b="1" dirty="0" smtClean="0"/>
              <a:t>«</a:t>
            </a:r>
            <a:r>
              <a:rPr lang="en-US" b="1" dirty="0" smtClean="0"/>
              <a:t>We’ll meet again</a:t>
            </a:r>
            <a:r>
              <a:rPr lang="ru-RU" b="1" dirty="0" smtClean="0"/>
              <a:t>», </a:t>
            </a:r>
            <a:r>
              <a:rPr lang="ru-RU" dirty="0" smtClean="0"/>
              <a:t>американскую </a:t>
            </a:r>
            <a:r>
              <a:rPr lang="ru-RU" b="1" dirty="0" smtClean="0"/>
              <a:t>«</a:t>
            </a:r>
            <a:r>
              <a:rPr lang="en-US" b="1" dirty="0" smtClean="0"/>
              <a:t>I’ll walk alone</a:t>
            </a:r>
            <a:r>
              <a:rPr lang="ru-RU" b="1" dirty="0" smtClean="0"/>
              <a:t>»</a:t>
            </a:r>
            <a:r>
              <a:rPr lang="en-US" b="1" dirty="0" smtClean="0"/>
              <a:t> </a:t>
            </a:r>
            <a:r>
              <a:rPr lang="ru-RU" dirty="0" smtClean="0"/>
              <a:t>и немецкую </a:t>
            </a:r>
            <a:r>
              <a:rPr lang="ru-RU" b="1" dirty="0" smtClean="0"/>
              <a:t>«</a:t>
            </a:r>
            <a:r>
              <a:rPr lang="en-US" b="1" dirty="0" err="1" smtClean="0"/>
              <a:t>Lili</a:t>
            </a:r>
            <a:r>
              <a:rPr lang="en-US" b="1" dirty="0" smtClean="0"/>
              <a:t> Marlene</a:t>
            </a:r>
            <a:r>
              <a:rPr lang="ru-RU" b="1" dirty="0" smtClean="0"/>
              <a:t>». </a:t>
            </a:r>
            <a:r>
              <a:rPr lang="ru-RU" dirty="0" smtClean="0"/>
              <a:t>У этих песен практически одинаковый смысл! А это значит, что нет разницы, из-за чего воюют люди, потому что они всё равно все хотят одного и того же – </a:t>
            </a:r>
            <a:r>
              <a:rPr lang="ru-RU" sz="3200" b="1" i="1" dirty="0" smtClean="0"/>
              <a:t>чтобы война поскорее закончилась и чтобы наступил мир. </a:t>
            </a:r>
            <a:endParaRPr lang="ru-RU" sz="3200" i="1" dirty="0" smtClean="0"/>
          </a:p>
          <a:p>
            <a:pPr marL="68580" indent="0">
              <a:buNone/>
            </a:pPr>
            <a:r>
              <a:rPr lang="ru-RU" sz="3200" b="1" i="1" dirty="0" smtClean="0"/>
              <a:t>  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763055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Администратор\Desktop\фото 10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0935"/>
            <a:ext cx="842493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765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179512"/>
            <a:ext cx="7772400" cy="9144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48680"/>
            <a:ext cx="7772400" cy="5806880"/>
          </a:xfrm>
        </p:spPr>
        <p:txBody>
          <a:bodyPr>
            <a:noAutofit/>
          </a:bodyPr>
          <a:lstStyle/>
          <a:p>
            <a:r>
              <a:rPr lang="en-US" sz="4400" b="1" dirty="0" smtClean="0"/>
              <a:t>  </a:t>
            </a:r>
            <a:r>
              <a:rPr lang="ru-RU" sz="4400" b="1" dirty="0" smtClean="0"/>
              <a:t>Для многих нынешних людей Вторая  мировая война – это далёкое прошлое. </a:t>
            </a:r>
          </a:p>
          <a:p>
            <a:r>
              <a:rPr lang="ru-RU" sz="4400" b="1" dirty="0"/>
              <a:t> </a:t>
            </a:r>
            <a:r>
              <a:rPr lang="ru-RU" sz="4400" b="1" dirty="0" smtClean="0"/>
              <a:t> Но нам </a:t>
            </a:r>
            <a:r>
              <a:rPr lang="ru-RU" sz="4400" b="1" i="1" dirty="0" smtClean="0"/>
              <a:t>всем</a:t>
            </a:r>
            <a:r>
              <a:rPr lang="ru-RU" sz="4400" b="1" dirty="0" smtClean="0"/>
              <a:t>, как наследникам Великой Победы, необходимо чтить память наших героических предков.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14602968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b="1" dirty="0" smtClean="0"/>
              <a:t>Мы так ждали этот день!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Администратор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31674"/>
            <a:ext cx="799288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636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Давайте, люди, никогда об этом не забудем! </a:t>
            </a:r>
            <a:endParaRPr lang="ru-RU" b="1" dirty="0"/>
          </a:p>
        </p:txBody>
      </p:sp>
      <p:pic>
        <p:nvPicPr>
          <p:cNvPr id="5" name="Евгений_Цыбров_-_Солдаты_войны_(-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95800" y="3765550"/>
            <a:ext cx="609600" cy="609600"/>
          </a:xfrm>
        </p:spPr>
      </p:pic>
      <p:pic>
        <p:nvPicPr>
          <p:cNvPr id="9218" name="Picture 2" descr="C:\Users\Администратор\Desktop\2 сентября194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32" y="1772816"/>
            <a:ext cx="784813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Евгений_Цыбров_-_Солдаты_войны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6148536"/>
            <a:ext cx="609600" cy="609600"/>
          </a:xfrm>
          <a:prstGeom prst="rect">
            <a:avLst/>
          </a:prstGeom>
        </p:spPr>
      </p:pic>
      <p:pic>
        <p:nvPicPr>
          <p:cNvPr id="4" name="b96d3c2f613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1070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3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4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8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7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фото21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29" y="601327"/>
            <a:ext cx="8572500" cy="555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521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ильмы\фото 1- 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395288"/>
            <a:ext cx="9048750" cy="606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0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914400"/>
            <a:ext cx="7772400" cy="9144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908720"/>
            <a:ext cx="7772400" cy="5446840"/>
          </a:xfrm>
        </p:spPr>
        <p:txBody>
          <a:bodyPr/>
          <a:lstStyle/>
          <a:p>
            <a:r>
              <a:rPr lang="ru-RU" b="1" i="1" dirty="0" smtClean="0"/>
              <a:t>   </a:t>
            </a:r>
            <a:r>
              <a:rPr lang="ru-RU" sz="3600" b="1" i="1" dirty="0" smtClean="0"/>
              <a:t>Песня </a:t>
            </a:r>
            <a:r>
              <a:rPr lang="ru-RU" dirty="0" smtClean="0"/>
              <a:t>– доступный вид искусства на войне. Песни были разные в различные периоды, в зависимости от положения на фронте менялись их темы и звучание. </a:t>
            </a:r>
            <a:r>
              <a:rPr lang="ru-RU" sz="3600" b="1" i="1" dirty="0" smtClean="0"/>
              <a:t>Песня-призыв, песня-утрата, песня-ликование</a:t>
            </a:r>
            <a:r>
              <a:rPr lang="ru-RU" sz="3600" i="1" dirty="0" smtClean="0"/>
              <a:t>, </a:t>
            </a:r>
            <a:r>
              <a:rPr lang="ru-RU" sz="3600" b="1" i="1" dirty="0" smtClean="0"/>
              <a:t>песня-слава </a:t>
            </a:r>
            <a:r>
              <a:rPr lang="ru-RU" b="1" dirty="0" smtClean="0"/>
              <a:t>–</a:t>
            </a:r>
            <a:r>
              <a:rPr lang="ru-RU" dirty="0" smtClean="0"/>
              <a:t> все они волновали души бойцов, придавали им уверенности, помогали справиться с ужасами войны.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064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1395536"/>
            <a:ext cx="7772400" cy="914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404664"/>
            <a:ext cx="7772400" cy="5950896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sz="4000" dirty="0" smtClean="0"/>
              <a:t>                          </a:t>
            </a:r>
            <a:r>
              <a:rPr lang="ru-RU" sz="4000" b="1" u="sng" dirty="0" smtClean="0"/>
              <a:t>С </a:t>
            </a:r>
            <a:r>
              <a:rPr lang="ru-RU" sz="4000" b="1" u="sng" dirty="0" err="1" smtClean="0"/>
              <a:t>С</a:t>
            </a:r>
            <a:r>
              <a:rPr lang="ru-RU" sz="4000" b="1" u="sng" dirty="0" smtClean="0"/>
              <a:t> </a:t>
            </a:r>
            <a:r>
              <a:rPr lang="ru-RU" sz="4000" b="1" u="sng" dirty="0" err="1" smtClean="0"/>
              <a:t>С</a:t>
            </a:r>
            <a:r>
              <a:rPr lang="ru-RU" sz="4000" b="1" u="sng" dirty="0" smtClean="0"/>
              <a:t> Р.</a:t>
            </a:r>
          </a:p>
          <a:p>
            <a:r>
              <a:rPr lang="ru-RU" dirty="0" smtClean="0"/>
              <a:t>  Не  случайно первой звучит песня </a:t>
            </a:r>
            <a:r>
              <a:rPr lang="ru-RU" i="1" dirty="0" smtClean="0"/>
              <a:t>«</a:t>
            </a:r>
            <a:r>
              <a:rPr lang="ru-RU" b="1" i="1" dirty="0" smtClean="0"/>
              <a:t>Священная война</a:t>
            </a:r>
            <a:r>
              <a:rPr lang="ru-RU" i="1" dirty="0" smtClean="0"/>
              <a:t>» (слова </a:t>
            </a:r>
            <a:r>
              <a:rPr lang="ru-RU" i="1" dirty="0" err="1" smtClean="0"/>
              <a:t>В.И.Лебедева</a:t>
            </a:r>
            <a:r>
              <a:rPr lang="ru-RU" i="1" dirty="0" smtClean="0"/>
              <a:t> –Кумача, музыка </a:t>
            </a:r>
            <a:r>
              <a:rPr lang="ru-RU" i="1" dirty="0" err="1" smtClean="0"/>
              <a:t>В.А.Александрова</a:t>
            </a:r>
            <a:r>
              <a:rPr lang="ru-RU" i="1" dirty="0" smtClean="0"/>
              <a:t>), </a:t>
            </a:r>
            <a:r>
              <a:rPr lang="ru-RU" dirty="0" smtClean="0"/>
              <a:t>написанная в самом начале войны, в страшном июне 1941 года. Она стала символом Великой Отечественной войны, символом борьбы за свободу Родины</a:t>
            </a:r>
          </a:p>
          <a:p>
            <a:r>
              <a:rPr lang="ru-RU" dirty="0"/>
              <a:t> </a:t>
            </a:r>
            <a:r>
              <a:rPr lang="ru-RU" dirty="0" smtClean="0"/>
              <a:t>   Во время  первого исполнения песни все бойцы встали, как во время исполнения гимна.  На суровых лицах были видны слёзы… Так начался путь песни, славный и долгий.</a:t>
            </a:r>
            <a:endParaRPr lang="ru-RU" i="1" dirty="0"/>
          </a:p>
        </p:txBody>
      </p:sp>
      <p:pic>
        <p:nvPicPr>
          <p:cNvPr id="5" name="Встава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6240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6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772400" cy="914400"/>
          </a:xfrm>
        </p:spPr>
        <p:txBody>
          <a:bodyPr/>
          <a:lstStyle/>
          <a:p>
            <a:r>
              <a:rPr lang="ru-RU" sz="3600" dirty="0" smtClean="0"/>
              <a:t>   </a:t>
            </a:r>
            <a:r>
              <a:rPr lang="ru-RU" sz="3600" b="1" dirty="0" smtClean="0"/>
              <a:t>Песня была другом, она согревала сердца</a:t>
            </a:r>
            <a:r>
              <a:rPr lang="ru-RU" sz="3600" dirty="0" smtClean="0"/>
              <a:t>, </a:t>
            </a:r>
            <a:r>
              <a:rPr lang="ru-RU" sz="3600" b="1" dirty="0" smtClean="0"/>
              <a:t>помогала выжить.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1336"/>
            <a:ext cx="7772400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Администратор\Desktop\фото17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68588"/>
            <a:ext cx="81369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865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44824"/>
            <a:ext cx="7772400" cy="4572000"/>
          </a:xfrm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истратор\Desktop\фото27-2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14" y="476672"/>
            <a:ext cx="819770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609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Администратор\Desktop\фото25-2о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04" y="476672"/>
            <a:ext cx="821246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697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Война и песня</Template>
  <TotalTime>4</TotalTime>
  <Words>835</Words>
  <Application>Microsoft Office PowerPoint</Application>
  <PresentationFormat>Экран (4:3)</PresentationFormat>
  <Paragraphs>56</Paragraphs>
  <Slides>26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Consolas</vt:lpstr>
      <vt:lpstr>Corbel</vt:lpstr>
      <vt:lpstr>Wingdings</vt:lpstr>
      <vt:lpstr>Wingdings 2</vt:lpstr>
      <vt:lpstr>Wingdings 3</vt:lpstr>
      <vt:lpstr>Метро</vt:lpstr>
      <vt:lpstr> Война и           песня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Песня была другом, она согревала сердца, помогала выжить.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Песни, которые были символами войны в странах союзников.</vt:lpstr>
      <vt:lpstr>  Великобритания.</vt:lpstr>
      <vt:lpstr>Презентация PowerPoint</vt:lpstr>
      <vt:lpstr>Презентация PowerPoint</vt:lpstr>
      <vt:lpstr>Презентация PowerPoint</vt:lpstr>
      <vt:lpstr> Песня «роднила» союзников</vt:lpstr>
      <vt:lpstr>           Франция</vt:lpstr>
      <vt:lpstr>Презентация PowerPoint</vt:lpstr>
      <vt:lpstr>«</vt:lpstr>
      <vt:lpstr>Презентация PowerPoint</vt:lpstr>
      <vt:lpstr>Презентация PowerPoint</vt:lpstr>
      <vt:lpstr>Презентация PowerPoint</vt:lpstr>
      <vt:lpstr>  Мы так ждали этот день!</vt:lpstr>
      <vt:lpstr> Давайте, люди, никогда об этом не забудем!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Война и           песня   </dc:title>
  <dc:creator>Любовь Отставнова</dc:creator>
  <cp:lastModifiedBy>Любовь Отставнова</cp:lastModifiedBy>
  <cp:revision>2</cp:revision>
  <dcterms:created xsi:type="dcterms:W3CDTF">2016-02-13T09:22:24Z</dcterms:created>
  <dcterms:modified xsi:type="dcterms:W3CDTF">2016-02-13T09:28:52Z</dcterms:modified>
</cp:coreProperties>
</file>